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2b66966d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2b66966d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2b66966d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c2b66966d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2b66966d9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2b66966d9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2b66966d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2b66966d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2b66966d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2b66966d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2b66966d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c2b66966d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2b66966d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c2b66966d9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2b66966d9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c2b66966d9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2b66966d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c2b66966d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c2b66966d9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c2b66966d9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2b66966d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c2b66966d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2b66966d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c2b66966d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c2b66966d9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c2b66966d9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2b66966d9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c2b66966d9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c2b66966d9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c2b66966d9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c2b66966d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c2b66966d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2b66966d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2b66966d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2b66966d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2b66966d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2b66966d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2b66966d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2b66966d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2b66966d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2b66966d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2b66966d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2b66966d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2b66966d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2b66966d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2b66966d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70750" y="605525"/>
            <a:ext cx="7767600" cy="17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Puberty</a:t>
            </a:r>
            <a:endParaRPr sz="480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An overview</a:t>
            </a:r>
            <a:endParaRPr sz="48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43750" y="1312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What are periods?</a:t>
            </a:r>
            <a:endParaRPr/>
          </a:p>
        </p:txBody>
      </p:sp>
      <p:sp>
        <p:nvSpPr>
          <p:cNvPr id="111" name="Google Shape;111;p22"/>
          <p:cNvSpPr txBox="1"/>
          <p:nvPr/>
        </p:nvSpPr>
        <p:spPr>
          <a:xfrm>
            <a:off x="420875" y="1235350"/>
            <a:ext cx="5598300" cy="3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Bleeding can last between 3 and 8 days.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Blood flow may be heavier in the first few days.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average blood loss is only around 80ml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(roughly 3 tablespoons).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Periods happen once a month but your body takes time do get into a routine so for the first year or so the time between each period may vary.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 l="7834" r="8195"/>
          <a:stretch/>
        </p:blipFill>
        <p:spPr>
          <a:xfrm>
            <a:off x="6176877" y="1545877"/>
            <a:ext cx="2830050" cy="2851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/>
        </p:nvSpPr>
        <p:spPr>
          <a:xfrm>
            <a:off x="43750" y="1312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How might you feel?</a:t>
            </a:r>
            <a:endParaRPr/>
          </a:p>
        </p:txBody>
      </p:sp>
      <p:sp>
        <p:nvSpPr>
          <p:cNvPr id="118" name="Google Shape;118;p23"/>
          <p:cNvSpPr txBox="1"/>
          <p:nvPr/>
        </p:nvSpPr>
        <p:spPr>
          <a:xfrm>
            <a:off x="420875" y="1235350"/>
            <a:ext cx="5598300" cy="3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Many girls will feel PMS (premenstrual syndrome),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symptoms can include: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Tender breasts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Headaches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Mood swings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Stomach cramps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Feeling bloated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Tiredness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Spots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Food cravings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Difficulty concentrating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 rotWithShape="1">
          <a:blip r:embed="rId3">
            <a:alphaModFix/>
          </a:blip>
          <a:srcRect l="7834" r="8195"/>
          <a:stretch/>
        </p:blipFill>
        <p:spPr>
          <a:xfrm>
            <a:off x="6176877" y="1545877"/>
            <a:ext cx="2830050" cy="2851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/>
        </p:nvSpPr>
        <p:spPr>
          <a:xfrm>
            <a:off x="43750" y="1312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What might help?</a:t>
            </a:r>
            <a:endParaRPr/>
          </a:p>
        </p:txBody>
      </p:sp>
      <p:sp>
        <p:nvSpPr>
          <p:cNvPr id="125" name="Google Shape;125;p24"/>
          <p:cNvSpPr txBox="1"/>
          <p:nvPr/>
        </p:nvSpPr>
        <p:spPr>
          <a:xfrm>
            <a:off x="417000" y="955450"/>
            <a:ext cx="8310000" cy="3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125" lvl="0" indent="-217487" algn="l" rtl="0">
              <a:spcBef>
                <a:spcPts val="0"/>
              </a:spcBef>
              <a:spcAft>
                <a:spcPts val="0"/>
              </a:spcAft>
              <a:buClr>
                <a:srgbClr val="DE6C36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chemeClr val="dk1"/>
                </a:solidFill>
              </a:rPr>
              <a:t>Have a warm bath</a:t>
            </a:r>
            <a:endParaRPr sz="2200">
              <a:solidFill>
                <a:srgbClr val="84C1FF"/>
              </a:solidFill>
            </a:endParaRPr>
          </a:p>
          <a:p>
            <a:pPr marL="365125" lvl="0" indent="-217487" algn="l" rtl="0">
              <a:spcBef>
                <a:spcPts val="300"/>
              </a:spcBef>
              <a:spcAft>
                <a:spcPts val="0"/>
              </a:spcAft>
              <a:buClr>
                <a:srgbClr val="DE6C36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chemeClr val="dk1"/>
                </a:solidFill>
              </a:rPr>
              <a:t>Massage your stomach</a:t>
            </a:r>
            <a:endParaRPr sz="2200">
              <a:solidFill>
                <a:srgbClr val="84C1FF"/>
              </a:solidFill>
            </a:endParaRPr>
          </a:p>
          <a:p>
            <a:pPr marL="365125" lvl="0" indent="-217487" algn="l" rtl="0">
              <a:spcBef>
                <a:spcPts val="300"/>
              </a:spcBef>
              <a:spcAft>
                <a:spcPts val="0"/>
              </a:spcAft>
              <a:buClr>
                <a:srgbClr val="DE6C36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chemeClr val="dk1"/>
                </a:solidFill>
              </a:rPr>
              <a:t>Have a nice warm drink</a:t>
            </a:r>
            <a:endParaRPr sz="2200">
              <a:solidFill>
                <a:srgbClr val="84C1FF"/>
              </a:solidFill>
            </a:endParaRPr>
          </a:p>
          <a:p>
            <a:pPr marL="365125" lvl="0" indent="-217487" algn="l" rtl="0">
              <a:spcBef>
                <a:spcPts val="300"/>
              </a:spcBef>
              <a:spcAft>
                <a:spcPts val="0"/>
              </a:spcAft>
              <a:buClr>
                <a:srgbClr val="DE6C36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chemeClr val="dk1"/>
                </a:solidFill>
              </a:rPr>
              <a:t>Use a hot water bottle or use a heat pad.</a:t>
            </a:r>
            <a:endParaRPr sz="2200">
              <a:solidFill>
                <a:srgbClr val="84C1FF"/>
              </a:solidFill>
            </a:endParaRPr>
          </a:p>
          <a:p>
            <a:pPr marL="365125" lvl="0" indent="-217487" algn="l" rtl="0">
              <a:spcBef>
                <a:spcPts val="300"/>
              </a:spcBef>
              <a:spcAft>
                <a:spcPts val="0"/>
              </a:spcAft>
              <a:buClr>
                <a:srgbClr val="DE6C36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chemeClr val="dk1"/>
                </a:solidFill>
              </a:rPr>
              <a:t>Eat a well balanced diet.</a:t>
            </a:r>
            <a:endParaRPr sz="2200">
              <a:solidFill>
                <a:srgbClr val="84C1FF"/>
              </a:solidFill>
            </a:endParaRPr>
          </a:p>
          <a:p>
            <a:pPr marL="365125" lvl="0" indent="-217487" algn="l" rtl="0">
              <a:spcBef>
                <a:spcPts val="300"/>
              </a:spcBef>
              <a:spcAft>
                <a:spcPts val="0"/>
              </a:spcAft>
              <a:buClr>
                <a:srgbClr val="DE6C36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chemeClr val="dk1"/>
                </a:solidFill>
              </a:rPr>
              <a:t>Exercise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26" name="Google Shape;126;p24" descr="MCj0412634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325" y="3776512"/>
            <a:ext cx="1885949" cy="107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 descr="MCj0250759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5499" y="2768450"/>
            <a:ext cx="1473200" cy="216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 descr="MCj04399350000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9150" y="3200250"/>
            <a:ext cx="130492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 descr="MCj02933000000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19738" y="3273275"/>
            <a:ext cx="865187" cy="178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/>
        </p:nvSpPr>
        <p:spPr>
          <a:xfrm>
            <a:off x="43750" y="1312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What might help?</a:t>
            </a:r>
            <a:endParaRPr/>
          </a:p>
        </p:txBody>
      </p:sp>
      <p:sp>
        <p:nvSpPr>
          <p:cNvPr id="135" name="Google Shape;135;p25"/>
          <p:cNvSpPr txBox="1"/>
          <p:nvPr/>
        </p:nvSpPr>
        <p:spPr>
          <a:xfrm>
            <a:off x="630800" y="1349050"/>
            <a:ext cx="7863900" cy="29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There are different types of protection you can use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during your period to absorb your period to stop it getting on to your clothes/underwear.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choice is a personal choice and different for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each girl.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                           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                            1. Sanitary Towels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                            2. Tampons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/>
        </p:nvSpPr>
        <p:spPr>
          <a:xfrm>
            <a:off x="43750" y="1312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What are sanitary towels?</a:t>
            </a:r>
            <a:endParaRPr/>
          </a:p>
        </p:txBody>
      </p:sp>
      <p:sp>
        <p:nvSpPr>
          <p:cNvPr id="141" name="Google Shape;141;p26"/>
          <p:cNvSpPr txBox="1"/>
          <p:nvPr/>
        </p:nvSpPr>
        <p:spPr>
          <a:xfrm>
            <a:off x="683800" y="1320825"/>
            <a:ext cx="7863900" cy="29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Worn outside your body, in your underwear.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Many different absorbencies.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Wings provide extra protection.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Change frequently to keep fresh and dry (generally every 4-6 hours, more often when your period is heavy).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They will start to leak if you don’t change them!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42" name="Google Shape;142;p26" descr="Sanitary Tow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6525" y="3454912"/>
            <a:ext cx="2505075" cy="15128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/>
        </p:nvSpPr>
        <p:spPr>
          <a:xfrm>
            <a:off x="43750" y="1312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What are sanitary towels?</a:t>
            </a:r>
            <a:endParaRPr/>
          </a:p>
        </p:txBody>
      </p:sp>
      <p:pic>
        <p:nvPicPr>
          <p:cNvPr id="148" name="Google Shape;148;p27" descr="HowToUseAP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0778" y="1254413"/>
            <a:ext cx="1378350" cy="334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9" name="Google Shape;149;p27"/>
          <p:cNvSpPr txBox="1"/>
          <p:nvPr/>
        </p:nvSpPr>
        <p:spPr>
          <a:xfrm>
            <a:off x="1438287" y="3068237"/>
            <a:ext cx="464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</a:pPr>
            <a:endParaRPr/>
          </a:p>
        </p:txBody>
      </p:sp>
      <p:sp>
        <p:nvSpPr>
          <p:cNvPr id="150" name="Google Shape;150;p27"/>
          <p:cNvSpPr txBox="1"/>
          <p:nvPr/>
        </p:nvSpPr>
        <p:spPr>
          <a:xfrm>
            <a:off x="1476375" y="3573462"/>
            <a:ext cx="45720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</a:pPr>
            <a:endParaRPr/>
          </a:p>
        </p:txBody>
      </p:sp>
      <p:sp>
        <p:nvSpPr>
          <p:cNvPr id="151" name="Google Shape;151;p27"/>
          <p:cNvSpPr txBox="1"/>
          <p:nvPr/>
        </p:nvSpPr>
        <p:spPr>
          <a:xfrm>
            <a:off x="1476387" y="4451875"/>
            <a:ext cx="502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</a:pPr>
            <a:endParaRPr/>
          </a:p>
        </p:txBody>
      </p:sp>
      <p:sp>
        <p:nvSpPr>
          <p:cNvPr id="152" name="Google Shape;152;p27"/>
          <p:cNvSpPr txBox="1"/>
          <p:nvPr/>
        </p:nvSpPr>
        <p:spPr>
          <a:xfrm>
            <a:off x="534575" y="1509275"/>
            <a:ext cx="5805600" cy="16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1. Pull off paper strip or wrapper.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2. Attach sticky part securely to center of underwear.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3. For wings, peel off paper strips and wrap around sides of underwear.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/>
        </p:nvSpPr>
        <p:spPr>
          <a:xfrm>
            <a:off x="43750" y="1312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What are tampons?</a:t>
            </a:r>
            <a:endParaRPr/>
          </a:p>
        </p:txBody>
      </p:sp>
      <p:sp>
        <p:nvSpPr>
          <p:cNvPr id="158" name="Google Shape;158;p28"/>
          <p:cNvSpPr txBox="1"/>
          <p:nvPr/>
        </p:nvSpPr>
        <p:spPr>
          <a:xfrm>
            <a:off x="1438287" y="3068237"/>
            <a:ext cx="464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</a:pPr>
            <a:endParaRPr/>
          </a:p>
        </p:txBody>
      </p:sp>
      <p:sp>
        <p:nvSpPr>
          <p:cNvPr id="159" name="Google Shape;159;p28"/>
          <p:cNvSpPr txBox="1"/>
          <p:nvPr/>
        </p:nvSpPr>
        <p:spPr>
          <a:xfrm>
            <a:off x="1476375" y="3573462"/>
            <a:ext cx="45720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</a:pPr>
            <a:endParaRPr/>
          </a:p>
        </p:txBody>
      </p:sp>
      <p:sp>
        <p:nvSpPr>
          <p:cNvPr id="160" name="Google Shape;160;p28"/>
          <p:cNvSpPr txBox="1"/>
          <p:nvPr/>
        </p:nvSpPr>
        <p:spPr>
          <a:xfrm>
            <a:off x="1476387" y="4451875"/>
            <a:ext cx="502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</a:pPr>
            <a:endParaRPr/>
          </a:p>
        </p:txBody>
      </p:sp>
      <p:sp>
        <p:nvSpPr>
          <p:cNvPr id="161" name="Google Shape;161;p28"/>
          <p:cNvSpPr txBox="1"/>
          <p:nvPr/>
        </p:nvSpPr>
        <p:spPr>
          <a:xfrm>
            <a:off x="579450" y="1141250"/>
            <a:ext cx="5805600" cy="16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Worn inside your body in your vagina to absorb menstrual flow.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Different range of absorbencies.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Good for swimming and gymnastics.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Should be changed regularly (every 4-8 hours, more often when your period is heavy).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62" name="Google Shape;162;p28" descr="Tampon with applica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6825" y="1722475"/>
            <a:ext cx="2848525" cy="18970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/>
        </p:nvSpPr>
        <p:spPr>
          <a:xfrm>
            <a:off x="43750" y="1312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Managing periods</a:t>
            </a:r>
            <a:endParaRPr/>
          </a:p>
        </p:txBody>
      </p:sp>
      <p:sp>
        <p:nvSpPr>
          <p:cNvPr id="168" name="Google Shape;168;p29"/>
          <p:cNvSpPr txBox="1"/>
          <p:nvPr/>
        </p:nvSpPr>
        <p:spPr>
          <a:xfrm>
            <a:off x="1438287" y="3068237"/>
            <a:ext cx="464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</a:pPr>
            <a:endParaRPr/>
          </a:p>
        </p:txBody>
      </p:sp>
      <p:sp>
        <p:nvSpPr>
          <p:cNvPr id="169" name="Google Shape;169;p29"/>
          <p:cNvSpPr txBox="1"/>
          <p:nvPr/>
        </p:nvSpPr>
        <p:spPr>
          <a:xfrm>
            <a:off x="1476375" y="3573462"/>
            <a:ext cx="45720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</a:pPr>
            <a:endParaRPr/>
          </a:p>
        </p:txBody>
      </p:sp>
      <p:sp>
        <p:nvSpPr>
          <p:cNvPr id="170" name="Google Shape;170;p29"/>
          <p:cNvSpPr txBox="1"/>
          <p:nvPr/>
        </p:nvSpPr>
        <p:spPr>
          <a:xfrm>
            <a:off x="1476387" y="4451875"/>
            <a:ext cx="502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</a:pPr>
            <a:endParaRPr/>
          </a:p>
        </p:txBody>
      </p:sp>
      <p:sp>
        <p:nvSpPr>
          <p:cNvPr id="171" name="Google Shape;171;p29"/>
          <p:cNvSpPr txBox="1"/>
          <p:nvPr/>
        </p:nvSpPr>
        <p:spPr>
          <a:xfrm>
            <a:off x="579450" y="1141250"/>
            <a:ext cx="5805600" cy="16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Mark on a calendar the date of your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first period.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Count 28 days from the day of your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FIRST blood show, this will give you a rough idea of when your next period will be.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Always carry some spare knickers and sanitary towels in your bag.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REMEMBER periods will not have a set pattern in the beginning, they will eventually settle into their own pattern.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72" name="Google Shape;17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981075"/>
            <a:ext cx="2698749" cy="1798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/>
        </p:nvSpPr>
        <p:spPr>
          <a:xfrm>
            <a:off x="3072000" y="35862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Boys</a:t>
            </a:r>
            <a:endParaRPr/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438" y="1407475"/>
            <a:ext cx="2143125" cy="21431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/>
        </p:nvSpPr>
        <p:spPr>
          <a:xfrm>
            <a:off x="43750" y="1312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Male Reproductive System</a:t>
            </a: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388" y="1054603"/>
            <a:ext cx="6696726" cy="382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805725" y="1445275"/>
            <a:ext cx="7776600" cy="3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Puberty is the time when your body changes from being a child to a young adult.</a:t>
            </a:r>
            <a:endParaRPr sz="24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Your body is preparing itself to be able to reproduce (have a baby).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0" y="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What is puberty?</a:t>
            </a:r>
            <a:endParaRPr sz="48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/>
        </p:nvSpPr>
        <p:spPr>
          <a:xfrm>
            <a:off x="719125" y="1258700"/>
            <a:ext cx="7701900" cy="3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reason boys have a reproductive system is because it provides the sperm needed to fertilize a female’s egg, which can then develop into a baby.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During puberty the levels of the hormone testosterone in your body begin to rise. This causes the penis and testicles to get bigger and the testicles to produce sperm.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testicles cannot make sperm before puberty.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Sperm look like tadpoles, with what appear to be a head and a tail.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43750" y="1312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Male Reproductive System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43750" y="1312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Personal Hygiene</a:t>
            </a:r>
            <a:endParaRPr/>
          </a:p>
        </p:txBody>
      </p:sp>
      <p:pic>
        <p:nvPicPr>
          <p:cNvPr id="196" name="Google Shape;196;p33" descr="C:\Users\Derek\AppData\Local\Microsoft\Windows\Temporary Internet Files\Content.IE5\E290H978\MCj0428061000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800" y="4056025"/>
            <a:ext cx="1170174" cy="8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3" descr="C:\Users\Derek\AppData\Local\Microsoft\Windows\Temporary Internet Files\Content.IE5\49U4T293\MPj04073230000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802" y="2198700"/>
            <a:ext cx="1405407" cy="168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3" descr="C:\Users\Derek\AppData\Local\Microsoft\Windows\Temporary Internet Files\Content.IE5\E290H978\MCj04418050000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125" y="396302"/>
            <a:ext cx="1489075" cy="163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88125" y="2571752"/>
            <a:ext cx="1597025" cy="160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3" descr="C:\Users\Derek\AppData\Local\Microsoft\Windows\Temporary Internet Files\Content.IE5\49U4T293\MCj01407630000[1].wm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53903" y="2621299"/>
            <a:ext cx="2000252" cy="126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3" descr="C:\Users\Derek\AppData\Local\Microsoft\Windows\Temporary Internet Files\Content.IE5\74PBXS2U\MCj00896500000[1].wm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92450" y="1054602"/>
            <a:ext cx="1670926" cy="15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02854" y="2570329"/>
            <a:ext cx="1405400" cy="1827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3" descr="C:\Users\Derek\AppData\Local\Microsoft\Windows\Temporary Internet Files\Content.IE5\E290H978\MCj02327300000[1].wmf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28204" y="3711100"/>
            <a:ext cx="948776" cy="118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 descr="C:\Users\Faye\AppData\Local\Microsoft\Windows\Temporary Internet Files\Content.IE5\J0BMXGGR\MCj04126420000[1].wmf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28212" y="1449700"/>
            <a:ext cx="179387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 descr="C:\Users\Derek\AppData\Local\Microsoft\Windows\Temporary Internet Files\Content.IE5\8TPJ7ZE1\MCHH00478_0000[1].wmf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10375" y="707650"/>
            <a:ext cx="1793874" cy="1688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/>
        </p:nvSpPr>
        <p:spPr>
          <a:xfrm>
            <a:off x="719125" y="1258700"/>
            <a:ext cx="7701900" cy="3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Sweat is your body’s natural way of helping you to cool down.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Sweat can also sometimes become smelly when the chemicals it contains mixes with bacteria that live naturally on your skin.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43750" y="1312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Why do we sweat?</a:t>
            </a:r>
            <a:endParaRPr/>
          </a:p>
        </p:txBody>
      </p:sp>
      <p:pic>
        <p:nvPicPr>
          <p:cNvPr id="212" name="Google Shape;212;p34" descr="C:\Users\Faye\AppData\Local\Microsoft\Windows\Temporary Internet Files\Content.IE5\3R2NNEKW\MCj0424484000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9987" y="2748612"/>
            <a:ext cx="1951036" cy="178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/>
        </p:nvSpPr>
        <p:spPr>
          <a:xfrm>
            <a:off x="43750" y="1312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Any questions?</a:t>
            </a:r>
            <a:endParaRPr/>
          </a:p>
        </p:txBody>
      </p:sp>
      <p:pic>
        <p:nvPicPr>
          <p:cNvPr id="218" name="Google Shape;2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3700" y="1054600"/>
            <a:ext cx="3784100" cy="378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805725" y="990400"/>
            <a:ext cx="7776600" cy="3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Puberty starts when extra amounts of chemicals called hormones start to be produced in the body.</a:t>
            </a:r>
            <a:endParaRPr sz="16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The body produces the sex hormones OESTROGEN, PROGESTOGEN and TESTOSTORONE which are responsible for many different changes in the body.</a:t>
            </a:r>
            <a:endParaRPr sz="16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The brain and pituitary gland release the hormones that regulate the reproductive </a:t>
            </a:r>
            <a:endParaRPr sz="16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organs.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0" y="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Why does it happen?</a:t>
            </a:r>
            <a:endParaRPr sz="4800" b="1">
              <a:solidFill>
                <a:schemeClr val="dk2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5550" y="3324800"/>
            <a:ext cx="3500437" cy="17430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805725" y="990400"/>
            <a:ext cx="7776600" cy="3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Get taller and heavier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Bones grow bigger and heavier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Hips get wider and more curvy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Face changes shape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Voice gets a little deeper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Hair grows under the armpits, around the genitals (pubic hair) 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Hair on arms and legs grows darker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Breasts and nipples get larger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Body sweats more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Internal and external sex organs grow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May have mood swings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0" y="0"/>
            <a:ext cx="9144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chemeClr val="dk2"/>
                </a:solidFill>
              </a:rPr>
              <a:t>What changes happen to girls?</a:t>
            </a:r>
            <a:endParaRPr sz="47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805725" y="990400"/>
            <a:ext cx="7776600" cy="3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Get taller and heavier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Bones grow bigger and heavier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Chest broadens, shoulders widen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Face changes shape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Voice gets deeper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Hair grows under the armpits, around the genitals (pubic hair) 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Hair on arms and legs grows darker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Hair grows on chest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Facial hair grows 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Body sweats more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External sex organs grow</a:t>
            </a: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0" y="0"/>
            <a:ext cx="9144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chemeClr val="dk2"/>
                </a:solidFill>
              </a:rPr>
              <a:t>What changes happen to boys?</a:t>
            </a:r>
            <a:endParaRPr sz="46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3072000" y="35862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Girls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450" y="1434425"/>
            <a:ext cx="1943100" cy="182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43750" y="1312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Female Reproductive System</a:t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700" y="1282025"/>
            <a:ext cx="5910300" cy="35851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4425" y="2966862"/>
            <a:ext cx="2500312" cy="16605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43750" y="1312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What are periods?</a:t>
            </a:r>
            <a:endParaRPr/>
          </a:p>
        </p:txBody>
      </p:sp>
      <p:sp>
        <p:nvSpPr>
          <p:cNvPr id="98" name="Google Shape;98;p20"/>
          <p:cNvSpPr txBox="1"/>
          <p:nvPr/>
        </p:nvSpPr>
        <p:spPr>
          <a:xfrm>
            <a:off x="604550" y="1217850"/>
            <a:ext cx="5598300" cy="3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Periods (menstruation) happen due to the hormones changing in your body.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Even before birth, a girl has 1-2 million tiny eggs (Ovum) in her ovaries. When puberty is reached an egg is released each month from her ovaries.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egg moves from the ovary and along the fallopian tube and down into the (womb) uterus.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If the egg is not fertilised by a sperm then the lining of the uterus and the egg leave your body through your vagina; this is your period.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l="7834" r="8195"/>
          <a:stretch/>
        </p:blipFill>
        <p:spPr>
          <a:xfrm>
            <a:off x="6246852" y="1145877"/>
            <a:ext cx="2830050" cy="2851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/>
        </p:nvSpPr>
        <p:spPr>
          <a:xfrm>
            <a:off x="43750" y="1312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</a:rPr>
              <a:t>The Menstrual Cycle</a:t>
            </a: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2450" y="1054600"/>
            <a:ext cx="5530100" cy="3861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On-screen Show (16:9)</PresentationFormat>
  <Paragraphs>149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Georgia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Winter</dc:creator>
  <cp:lastModifiedBy>Andrew Winter</cp:lastModifiedBy>
  <cp:revision>1</cp:revision>
  <dcterms:modified xsi:type="dcterms:W3CDTF">2025-04-23T11:25:29Z</dcterms:modified>
</cp:coreProperties>
</file>